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5143500" cx="9144000"/>
  <p:notesSz cx="6858000" cy="9144000"/>
  <p:embeddedFontLst>
    <p:embeddedFont>
      <p:font typeface="Nunito"/>
      <p:regular r:id="rId68"/>
      <p:bold r:id="rId69"/>
      <p:italic r:id="rId70"/>
      <p:boldItalic r:id="rId71"/>
    </p:embeddedFont>
    <p:embeddedFont>
      <p:font typeface="Maven Pro"/>
      <p:regular r:id="rId72"/>
      <p:bold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avenPro-bold.fntdata"/><Relationship Id="rId72" Type="http://schemas.openxmlformats.org/officeDocument/2006/relationships/font" Target="fonts/MavenPro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Nunito-boldItalic.fntdata"/><Relationship Id="rId70" Type="http://schemas.openxmlformats.org/officeDocument/2006/relationships/font" Target="fonts/Nunit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Nunito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Nunit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6b4406d490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6b4406d490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6b4406d490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6b4406d490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b4406d4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6b4406d4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b4406d490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6b4406d490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6b4406d490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6b4406d490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b4406d490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6b4406d490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6b4406d4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6b4406d4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6b4406d490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6b4406d490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6b4406d490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6b4406d490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6b4406d490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6b4406d490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b4406d490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6b4406d490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6b4406d490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6b4406d490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6b4406d490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6b4406d490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6b4406d490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6b4406d490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6b4406d490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6b4406d490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b4406d4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6b4406d4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6b4406d490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6b4406d490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6b4406d490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6b4406d490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6b4406d490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6b4406d490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6b4406d4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6b4406d4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b4406d490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6b4406d490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6b4406d490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6b4406d490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6b4406d490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6b4406d490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6b4406d490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6b4406d490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6b4406d490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6b4406d490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6b4406d490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6b4406d490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6b4406d490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6b4406d490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6b4406d490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6b4406d490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6b4406d490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6b4406d490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6b4406d490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6b4406d490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6b4406d490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6b4406d490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6b4406d490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6b4406d490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b4406d490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b4406d490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6b4406d490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6b4406d490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6b4406d490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6b4406d490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6b4406d490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6b4406d490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6b4406d490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6b4406d490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6b4406d490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6b4406d490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6b4406d490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6b4406d490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6b4406d490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6b4406d490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6b4406d4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6b4406d4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6b4aea3eb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6b4aea3eb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6b4aea3eb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6b4aea3eb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b4406d490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6b4406d490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6b4aea3eb8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6b4aea3eb8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6b4aea3eb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6b4aea3eb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6b4aea3eb8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6b4aea3eb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6b4aea3eb8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6b4aea3eb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6b4406d490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6b4406d490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6b4aea3eb8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6b4aea3eb8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6b4aea3eb8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6b4aea3eb8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6b4aea3eb8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6b4aea3eb8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6b4aea3eb8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6b4aea3eb8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6b4aea3eb8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6b4aea3eb8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b4406d490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6b4406d490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6b4406d490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6b4406d490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6b4aea3eb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6b4aea3eb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6b4aea3eb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6b4aea3eb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6b4406d4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6b4406d4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6b4406d490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6b4406d490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6b4406d490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6b4406d490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HACKER RANK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</a:t>
            </a:r>
            <a:endParaRPr/>
          </a:p>
        </p:txBody>
      </p:sp>
      <p:sp>
        <p:nvSpPr>
          <p:cNvPr id="284" name="Google Shape;284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5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</a:t>
            </a:r>
            <a:endParaRPr/>
          </a:p>
        </p:txBody>
      </p:sp>
      <p:sp>
        <p:nvSpPr>
          <p:cNvPr id="490" name="Google Shape;490;p55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</a:t>
            </a:r>
            <a:endParaRPr/>
          </a:p>
        </p:txBody>
      </p:sp>
      <p:sp>
        <p:nvSpPr>
          <p:cNvPr id="576" name="Google Shape;576;p7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